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4273"/>
            <a:ext cx="8424935" cy="1816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572000"/>
            <a:ext cx="8784976" cy="209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665127" y="2177503"/>
            <a:ext cx="7741736" cy="23944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>
                <a:ln w="11430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Любимый край – люби и знай!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3" y="4572000"/>
            <a:ext cx="356662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Подготовила</a:t>
            </a:r>
          </a:p>
          <a:p>
            <a:r>
              <a:rPr lang="ru-RU" sz="2000" b="1" dirty="0" smtClean="0"/>
              <a:t>Воспитатель МКДОУ д/с №2</a:t>
            </a:r>
          </a:p>
          <a:p>
            <a:r>
              <a:rPr lang="ru-RU" sz="2000" b="1" dirty="0" smtClean="0"/>
              <a:t>Колесникова Н.А.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969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46" y="244205"/>
            <a:ext cx="36973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Была разрушена и большая часть памятников истории и архитектуры:</a:t>
            </a:r>
          </a:p>
          <a:p>
            <a:r>
              <a:rPr lang="ru-RU" dirty="0"/>
              <a:t>- кинотеатр "Спартак", первое здание в нашем городе выполненное в стиле модерн, и построенное в начале 20-го века;</a:t>
            </a:r>
          </a:p>
          <a:p>
            <a:r>
              <a:rPr lang="ru-RU" dirty="0"/>
              <a:t>- здание бывшей мужской гимназии в городском саду, в которой обучался С. Я. Маршак. До войны здесь было педагогическое училище и другие ценнейшие памятники архитектуры.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293096"/>
            <a:ext cx="8634536" cy="2396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042" y="672651"/>
            <a:ext cx="4669014" cy="2836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6" y="2852936"/>
            <a:ext cx="6151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Ущерб, нанесенный городу и району, был огромный. Но никакому подсчету не поддается моральный урон и множество исковерканных судеб, нанесенные нашим людям.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808" y="116632"/>
            <a:ext cx="7553325" cy="2658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272" y="3933444"/>
            <a:ext cx="5242642" cy="282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852937"/>
            <a:ext cx="2499408" cy="390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5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176" y="3573016"/>
            <a:ext cx="887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18 по 20 января велись ожесточенные бои за освобождение нашего города. Ценой огромных усилий и потерь наши солдаты отвоевывали каждую улицу, каждый дом. И упорное сопротивление противника было сломлено.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7236" y="55834"/>
            <a:ext cx="3546764" cy="3517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72" y="4635268"/>
            <a:ext cx="8986727" cy="202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537391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028" y="3784134"/>
            <a:ext cx="4572000" cy="303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63" y="548680"/>
            <a:ext cx="4091947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455" y="229933"/>
            <a:ext cx="4096521" cy="312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380" y="3730319"/>
            <a:ext cx="3721596" cy="27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1842" y="2812490"/>
            <a:ext cx="5310336" cy="1200329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Слава вам, павшие! Слава-бессмертные! Вечную память поёт вам народ. Доблестно жившие и сокрушившие, Слава о вас никогда не умрёт.</a:t>
            </a:r>
          </a:p>
        </p:txBody>
      </p:sp>
    </p:spTree>
    <p:extLst>
      <p:ext uri="{BB962C8B-B14F-4D97-AF65-F5344CB8AC3E}">
        <p14:creationId xmlns:p14="http://schemas.microsoft.com/office/powerpoint/2010/main" val="2899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4025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07" y="718470"/>
            <a:ext cx="38830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654"/>
          <a:stretch/>
        </p:blipFill>
        <p:spPr bwMode="auto">
          <a:xfrm>
            <a:off x="198777" y="718470"/>
            <a:ext cx="200789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3831630"/>
            <a:ext cx="37242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364"/>
          <a:stretch/>
        </p:blipFill>
        <p:spPr bwMode="auto">
          <a:xfrm>
            <a:off x="171246" y="6563245"/>
            <a:ext cx="25066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854" y="795858"/>
            <a:ext cx="353536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780" b="-2881"/>
          <a:stretch/>
        </p:blipFill>
        <p:spPr bwMode="auto">
          <a:xfrm>
            <a:off x="7511307" y="502965"/>
            <a:ext cx="1725612" cy="38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224" y="4291013"/>
            <a:ext cx="368776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77134" b="-8577"/>
          <a:stretch/>
        </p:blipFill>
        <p:spPr bwMode="auto">
          <a:xfrm>
            <a:off x="6809560" y="4086759"/>
            <a:ext cx="1564553" cy="40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31492"/>
            <a:ext cx="37988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570" b="23384"/>
          <a:stretch/>
        </p:blipFill>
        <p:spPr bwMode="auto">
          <a:xfrm>
            <a:off x="3863518" y="4935474"/>
            <a:ext cx="1055737" cy="28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98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4025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274" y="2889781"/>
            <a:ext cx="34686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535" y="735632"/>
            <a:ext cx="286543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07080"/>
            <a:ext cx="4114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0" y="4447093"/>
            <a:ext cx="36210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095" y="824228"/>
            <a:ext cx="28781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961" y="4947155"/>
            <a:ext cx="38100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5085184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FF"/>
                </a:solidFill>
                <a:ea typeface="Calibri"/>
                <a:cs typeface="Times New Roman"/>
              </a:rPr>
              <a:t>Северный микрорайон</a:t>
            </a:r>
            <a:endParaRPr lang="ru-RU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161584" y="839688"/>
            <a:ext cx="19797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гор.сад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Аллея Славы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37312"/>
            <a:ext cx="193354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FFFF"/>
                </a:solidFill>
                <a:ea typeface="Calibri"/>
                <a:cs typeface="Times New Roman"/>
              </a:rPr>
              <a:t>ворота в </a:t>
            </a:r>
            <a:r>
              <a:rPr lang="ru-RU" b="1" i="1" dirty="0" err="1">
                <a:solidFill>
                  <a:srgbClr val="FFFFFF"/>
                </a:solidFill>
                <a:ea typeface="Calibri"/>
                <a:cs typeface="Times New Roman"/>
              </a:rPr>
              <a:t>гор.сад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1207" y="1596824"/>
            <a:ext cx="159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a typeface="Calibri"/>
                <a:cs typeface="Times New Roman"/>
              </a:rPr>
              <a:t>Городской сад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32164" y="735632"/>
            <a:ext cx="244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a typeface="Calibri"/>
                <a:cs typeface="Times New Roman"/>
              </a:rPr>
              <a:t>памятник Крамскому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44745" y="3062038"/>
            <a:ext cx="201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a typeface="Calibri"/>
                <a:cs typeface="Times New Roman"/>
              </a:rPr>
              <a:t>Музей Крамского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406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80" y="37675"/>
            <a:ext cx="9014970" cy="142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80" y="5589240"/>
            <a:ext cx="9110820" cy="126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887416" cy="3912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83127" y="1628800"/>
            <a:ext cx="33367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Вьётся лентой крученой</a:t>
            </a:r>
          </a:p>
          <a:p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Тихая 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Сосна,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голубой излучине</a:t>
            </a:r>
          </a:p>
          <a:p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Слышен плеск 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весла.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По-над левым берегом</a:t>
            </a:r>
          </a:p>
          <a:p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сплетеньем лоз</a:t>
            </a:r>
          </a:p>
          <a:p>
            <a:r>
              <a:rPr lang="ru-RU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Размахнулся </a:t>
            </a:r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веером</a:t>
            </a:r>
          </a:p>
          <a:p>
            <a:r>
              <a:rPr lang="ru-RU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Острогожск.</a:t>
            </a:r>
          </a:p>
          <a:p>
            <a:r>
              <a:rPr lang="ru-RU" sz="24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А.Евсеев</a:t>
            </a:r>
            <a:endParaRPr lang="ru-RU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681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1" b="98521" l="1105" r="96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4162" y="7673"/>
            <a:ext cx="7352294" cy="6850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8280920" cy="4162678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500" b="1" kern="0" dirty="0" smtClean="0">
                <a:ln w="11430" cap="flat" cmpd="sng" algn="ctr">
                  <a:solidFill>
                    <a:srgbClr val="0D0D0D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Спасибо за внимание!</a:t>
            </a:r>
            <a:endParaRPr lang="ru-RU" sz="11500" kern="0" dirty="0">
              <a:solidFill>
                <a:sysClr val="windowText" lastClr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0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47"/>
          <a:stretch/>
        </p:blipFill>
        <p:spPr bwMode="auto">
          <a:xfrm>
            <a:off x="2876972" y="803055"/>
            <a:ext cx="5367435" cy="51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79" y="110774"/>
            <a:ext cx="8640959" cy="1518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оле 5"/>
          <p:cNvSpPr txBox="1"/>
          <p:nvPr/>
        </p:nvSpPr>
        <p:spPr>
          <a:xfrm>
            <a:off x="827584" y="110774"/>
            <a:ext cx="7153275" cy="8286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>
                <a:ln w="17780" cap="flat" cmpd="sng" algn="ctr">
                  <a:solidFill>
                    <a:srgbClr val="00B050"/>
                  </a:solidFill>
                  <a:prstDash val="solid"/>
                  <a:miter lim="0"/>
                </a:ln>
                <a:solidFill>
                  <a:srgbClr val="000000"/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Немного из истории…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887" y="1628800"/>
            <a:ext cx="39160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 1652 году на южной границе Русского государства  на реке «Тихая Сосна»  по указанию царя Алексея Михайловича  возник  как крепость  г. ОСТРОГОЖСК. Более 1000 украинских переселенцев поселились в крепости и стали нести службу по охране южных границ Русского государства. С течением времени город превращался в торгово-ремесленный. Центром уезда он стал в 1768 г. Накануне революции 1917 г. Острогожск являлся вторым в губернии после Воронежа по численности населения, развитию промышленности, торговли, культуры. Большой урон город понес в 1942-1943 гг. во время оккупации.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2204864"/>
            <a:ext cx="5389658" cy="3629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8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447598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настоящее время Острогожск имеет статус исторического города Российской Федерации. Широкая пройма Тихой Сосны, сплошь занятая тростниковыми зарослями, лугами, ольховыми рощицами, речными затонами, протоками и плесами, придаёт городу только ему присущую красоту.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938" y="476672"/>
            <a:ext cx="5828095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4728998"/>
            <a:ext cx="8784976" cy="2028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222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Острогожск занимает второе место после Воронежа  в области по количеству зарегистрированных памятников истории и архитектуры. Два из них относятся к памятникам общероссийского значения. Это дом, в котором прошли детские годы художника Ивана Крамского, и церковь Михаила Архангела, начало строительства которой датировано 1755 годом.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52" y="476672"/>
            <a:ext cx="4932842" cy="3292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2727" y="1340768"/>
            <a:ext cx="4326841" cy="5089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14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707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09956"/>
            <a:ext cx="2641383" cy="18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2540" y="790444"/>
            <a:ext cx="3040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ГЕРБ И ФЛАГ Г. ОСТРОГОЖСК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034" y="4200404"/>
            <a:ext cx="1963185" cy="23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872" y="4653137"/>
            <a:ext cx="2764011" cy="19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136660"/>
            <a:ext cx="2934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ГЕРБ И ФЛАГ ОСТРОГОЖСКОГО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46078"/>
            <a:ext cx="8286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Золото - символ прочности, величия, богатства, интеллекта, великодушия. </a:t>
            </a:r>
          </a:p>
          <a:p>
            <a:r>
              <a:rPr lang="ru-RU" dirty="0"/>
              <a:t>Зеленый цвет - символ весны, радости, надежды, жизни, природы, а также символ здоровья.</a:t>
            </a:r>
          </a:p>
          <a:p>
            <a:r>
              <a:rPr lang="ru-RU" dirty="0"/>
              <a:t>Белый цвет (серебро) — символ мира, взаимопонимания, чистоты.</a:t>
            </a:r>
          </a:p>
          <a:p>
            <a:r>
              <a:rPr lang="ru-RU" dirty="0"/>
              <a:t>Голубой цвет — символ возвышенных устремлений, мышления, искренности и добродетели.</a:t>
            </a:r>
          </a:p>
        </p:txBody>
      </p:sp>
    </p:spTree>
    <p:extLst>
      <p:ext uri="{BB962C8B-B14F-4D97-AF65-F5344CB8AC3E}">
        <p14:creationId xmlns:p14="http://schemas.microsoft.com/office/powerpoint/2010/main" val="33620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188640"/>
            <a:ext cx="740251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817290"/>
            <a:ext cx="881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 января 1943 года – памятная дата для всех </a:t>
            </a:r>
            <a:r>
              <a:rPr lang="ru-RU" dirty="0" err="1"/>
              <a:t>острогожцев</a:t>
            </a:r>
            <a:r>
              <a:rPr lang="ru-RU" dirty="0"/>
              <a:t>. Дата славы, счастья, веры в жизнь.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97" y="1298122"/>
            <a:ext cx="8164922" cy="43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502" y="5877272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Июль 1942 г. Первые дни оккупации Острогожска. Колонна немецких грузовиков на улице Крамского. На заднем плане видна пожарная каланча. </a:t>
            </a:r>
          </a:p>
        </p:txBody>
      </p:sp>
    </p:spTree>
    <p:extLst>
      <p:ext uri="{BB962C8B-B14F-4D97-AF65-F5344CB8AC3E}">
        <p14:creationId xmlns:p14="http://schemas.microsoft.com/office/powerpoint/2010/main" val="1123023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0"/>
            <a:ext cx="7867422" cy="8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25" y="3215233"/>
            <a:ext cx="4350835" cy="27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1628507"/>
            <a:ext cx="786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улицах города «новые хозяева» расклеивали десятки приказов и распоряжений, которые заканчивались словами «расстрел».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599990"/>
            <a:ext cx="4554962" cy="4000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46" y="260648"/>
            <a:ext cx="36253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Оккупанты сожгли и разрушили все здания, в которых размещались предприятия, школы, культурные учреждения. Разобрали и увезли на строительство блиндажей 60 процентов жилых домов. Большая часть жителей города остались без крова. Большинство зданий буквально лежали в руинах. Перестал существовать музей – ценнейшее культурное достояние провинциального городка.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221088"/>
            <a:ext cx="8640960" cy="2474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4576" y="413201"/>
            <a:ext cx="5113345" cy="3388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580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13</cp:revision>
  <dcterms:created xsi:type="dcterms:W3CDTF">2018-05-29T18:00:58Z</dcterms:created>
  <dcterms:modified xsi:type="dcterms:W3CDTF">2018-06-23T09:20:39Z</dcterms:modified>
</cp:coreProperties>
</file>